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4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school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848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wind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018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fish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957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dog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552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top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01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ran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6848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plan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291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l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best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10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rest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6749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eye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50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thought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32025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ou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head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7935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group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841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o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fast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23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map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785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ten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9660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 red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9933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19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school  </vt:lpstr>
      <vt:lpstr>eye  </vt:lpstr>
      <vt:lpstr>thought</vt:lpstr>
      <vt:lpstr>head  </vt:lpstr>
      <vt:lpstr>group  </vt:lpstr>
      <vt:lpstr>fast</vt:lpstr>
      <vt:lpstr>map</vt:lpstr>
      <vt:lpstr>ten  </vt:lpstr>
      <vt:lpstr>  red</vt:lpstr>
      <vt:lpstr>wind</vt:lpstr>
      <vt:lpstr>fish  </vt:lpstr>
      <vt:lpstr>dog  </vt:lpstr>
      <vt:lpstr> top</vt:lpstr>
      <vt:lpstr>ran  </vt:lpstr>
      <vt:lpstr>plan </vt:lpstr>
      <vt:lpstr>best  </vt:lpstr>
      <vt:lpstr>rest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</dc:title>
  <dc:creator>Daniel</dc:creator>
  <cp:lastModifiedBy>Daniel</cp:lastModifiedBy>
  <cp:revision>18</cp:revision>
  <dcterms:created xsi:type="dcterms:W3CDTF">2013-01-15T02:43:35Z</dcterms:created>
  <dcterms:modified xsi:type="dcterms:W3CDTF">2013-07-17T21:02:17Z</dcterms:modified>
</cp:coreProperties>
</file>