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506" y="-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F1052-A1E3-4686-BCCF-40461304CAF7}" type="datetimeFigureOut">
              <a:rPr lang="en-US" smtClean="0"/>
              <a:t>7/19/2013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A3197-78B5-423C-A275-2306F4291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7365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F1052-A1E3-4686-BCCF-40461304CAF7}" type="datetimeFigureOut">
              <a:rPr lang="en-US" smtClean="0"/>
              <a:t>7/19/2013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A3197-78B5-423C-A275-2306F4291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5658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F1052-A1E3-4686-BCCF-40461304CAF7}" type="datetimeFigureOut">
              <a:rPr lang="en-US" smtClean="0"/>
              <a:t>7/19/2013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A3197-78B5-423C-A275-2306F4291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4419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F1052-A1E3-4686-BCCF-40461304CAF7}" type="datetimeFigureOut">
              <a:rPr lang="en-US" smtClean="0"/>
              <a:t>7/19/2013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A3197-78B5-423C-A275-2306F4291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807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F1052-A1E3-4686-BCCF-40461304CAF7}" type="datetimeFigureOut">
              <a:rPr lang="en-US" smtClean="0"/>
              <a:t>7/19/2013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A3197-78B5-423C-A275-2306F4291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036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F1052-A1E3-4686-BCCF-40461304CAF7}" type="datetimeFigureOut">
              <a:rPr lang="en-US" smtClean="0"/>
              <a:t>7/19/2013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A3197-78B5-423C-A275-2306F4291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637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F1052-A1E3-4686-BCCF-40461304CAF7}" type="datetimeFigureOut">
              <a:rPr lang="en-US" smtClean="0"/>
              <a:t>7/19/2013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A3197-78B5-423C-A275-2306F4291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5493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F1052-A1E3-4686-BCCF-40461304CAF7}" type="datetimeFigureOut">
              <a:rPr lang="en-US" smtClean="0"/>
              <a:t>7/19/2013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A3197-78B5-423C-A275-2306F4291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8695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F1052-A1E3-4686-BCCF-40461304CAF7}" type="datetimeFigureOut">
              <a:rPr lang="en-US" smtClean="0"/>
              <a:t>7/19/2013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A3197-78B5-423C-A275-2306F4291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9291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F1052-A1E3-4686-BCCF-40461304CAF7}" type="datetimeFigureOut">
              <a:rPr lang="en-US" smtClean="0"/>
              <a:t>7/19/2013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A3197-78B5-423C-A275-2306F4291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338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F1052-A1E3-4686-BCCF-40461304CAF7}" type="datetimeFigureOut">
              <a:rPr lang="en-US" smtClean="0"/>
              <a:t>7/19/2013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A3197-78B5-423C-A275-2306F4291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659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4F1052-A1E3-4686-BCCF-40461304CAF7}" type="datetimeFigureOut">
              <a:rPr lang="en-US" smtClean="0"/>
              <a:t>7/19/2013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7A3197-78B5-423C-A275-2306F4291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69401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2.wav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3.wav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4.wav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5.wav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6.wav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7.wav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20000" dirty="0" smtClean="0"/>
              <a:t>knew  </a:t>
            </a:r>
            <a:endParaRPr lang="en-US" sz="20000" dirty="0"/>
          </a:p>
        </p:txBody>
      </p:sp>
    </p:spTree>
    <p:extLst>
      <p:ext uri="{BB962C8B-B14F-4D97-AF65-F5344CB8AC3E}">
        <p14:creationId xmlns:p14="http://schemas.microsoft.com/office/powerpoint/2010/main" val="3484879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remove" grpId="0" nodeType="clickEffect">
                                  <p:stCondLst>
                                    <p:cond delay="1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ne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20000" dirty="0" smtClean="0"/>
              <a:t>noun  </a:t>
            </a:r>
            <a:endParaRPr lang="en-US" sz="20000" dirty="0"/>
          </a:p>
        </p:txBody>
      </p:sp>
    </p:spTree>
    <p:extLst>
      <p:ext uri="{BB962C8B-B14F-4D97-AF65-F5344CB8AC3E}">
        <p14:creationId xmlns:p14="http://schemas.microsoft.com/office/powerpoint/2010/main" val="2201808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remove" grpId="0" nodeType="clickEffect">
                                  <p:stCondLst>
                                    <p:cond delay="1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" dur="3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5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20000" dirty="0" smtClean="0"/>
              <a:t>town  </a:t>
            </a:r>
            <a:endParaRPr lang="en-US" sz="20000" dirty="0"/>
          </a:p>
        </p:txBody>
      </p:sp>
    </p:spTree>
    <p:extLst>
      <p:ext uri="{BB962C8B-B14F-4D97-AF65-F5344CB8AC3E}">
        <p14:creationId xmlns:p14="http://schemas.microsoft.com/office/powerpoint/2010/main" val="229574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remove" grpId="0" nodeType="clickEffect">
                                  <p:stCondLst>
                                    <p:cond delay="1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" dur="3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5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ow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20000" dirty="0" smtClean="0"/>
              <a:t>force  </a:t>
            </a:r>
            <a:endParaRPr lang="en-US" sz="20000" dirty="0"/>
          </a:p>
        </p:txBody>
      </p:sp>
    </p:spTree>
    <p:extLst>
      <p:ext uri="{BB962C8B-B14F-4D97-AF65-F5344CB8AC3E}">
        <p14:creationId xmlns:p14="http://schemas.microsoft.com/office/powerpoint/2010/main" val="3455270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remove" grpId="0" nodeType="clickEffect">
                                  <p:stCondLst>
                                    <p:cond delay="1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" dur="3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5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forc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20000" dirty="0" smtClean="0"/>
              <a:t>space  </a:t>
            </a:r>
            <a:endParaRPr lang="en-US" sz="20000" dirty="0"/>
          </a:p>
        </p:txBody>
      </p:sp>
    </p:spTree>
    <p:extLst>
      <p:ext uri="{BB962C8B-B14F-4D97-AF65-F5344CB8AC3E}">
        <p14:creationId xmlns:p14="http://schemas.microsoft.com/office/powerpoint/2010/main" val="1320199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remove" grpId="0" nodeType="clickEffect">
                                  <p:stCondLst>
                                    <p:cond delay="1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" dur="3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5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pac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20000" dirty="0" smtClean="0"/>
              <a:t>south  </a:t>
            </a:r>
            <a:endParaRPr lang="en-US" sz="20000" dirty="0"/>
          </a:p>
        </p:txBody>
      </p:sp>
    </p:spTree>
    <p:extLst>
      <p:ext uri="{BB962C8B-B14F-4D97-AF65-F5344CB8AC3E}">
        <p14:creationId xmlns:p14="http://schemas.microsoft.com/office/powerpoint/2010/main" val="2684877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remove" grpId="0" nodeType="clickEffect">
                                  <p:stCondLst>
                                    <p:cond delay="1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" dur="3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5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out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20000" dirty="0" smtClean="0"/>
              <a:t>mark  </a:t>
            </a:r>
            <a:endParaRPr lang="en-US" sz="20000" dirty="0"/>
          </a:p>
        </p:txBody>
      </p:sp>
    </p:spTree>
    <p:extLst>
      <p:ext uri="{BB962C8B-B14F-4D97-AF65-F5344CB8AC3E}">
        <p14:creationId xmlns:p14="http://schemas.microsoft.com/office/powerpoint/2010/main" val="2429108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remove" grpId="0" nodeType="clickEffect">
                                  <p:stCondLst>
                                    <p:cond delay="1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" dur="3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5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20000" dirty="0" smtClean="0"/>
              <a:t>stars  </a:t>
            </a:r>
            <a:endParaRPr lang="en-US" sz="20000" dirty="0"/>
          </a:p>
        </p:txBody>
      </p:sp>
    </p:spTree>
    <p:extLst>
      <p:ext uri="{BB962C8B-B14F-4D97-AF65-F5344CB8AC3E}">
        <p14:creationId xmlns:p14="http://schemas.microsoft.com/office/powerpoint/2010/main" val="321085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remove" grpId="0" nodeType="clickEffect">
                                  <p:stCondLst>
                                    <p:cond delay="1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" dur="3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5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tar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20000" smtClean="0"/>
              <a:t>verb  </a:t>
            </a:r>
            <a:endParaRPr lang="en-US" sz="20000" dirty="0"/>
          </a:p>
        </p:txBody>
      </p:sp>
    </p:spTree>
    <p:extLst>
      <p:ext uri="{BB962C8B-B14F-4D97-AF65-F5344CB8AC3E}">
        <p14:creationId xmlns:p14="http://schemas.microsoft.com/office/powerpoint/2010/main" val="1386594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remove" grpId="0" nodeType="clickEffect">
                                  <p:stCondLst>
                                    <p:cond delay="1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" dur="3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5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er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20000" dirty="0" smtClean="0"/>
              <a:t>know  </a:t>
            </a:r>
            <a:endParaRPr lang="en-US" sz="20000" dirty="0"/>
          </a:p>
        </p:txBody>
      </p:sp>
    </p:spTree>
    <p:extLst>
      <p:ext uri="{BB962C8B-B14F-4D97-AF65-F5344CB8AC3E}">
        <p14:creationId xmlns:p14="http://schemas.microsoft.com/office/powerpoint/2010/main" val="1325096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remove" grpId="0" nodeType="clickEffect">
                                  <p:stCondLst>
                                    <p:cond delay="1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" dur="3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5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n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20000" dirty="0" smtClean="0"/>
              <a:t>piece  </a:t>
            </a:r>
            <a:endParaRPr lang="en-US" sz="20000" dirty="0"/>
          </a:p>
        </p:txBody>
      </p:sp>
    </p:spTree>
    <p:extLst>
      <p:ext uri="{BB962C8B-B14F-4D97-AF65-F5344CB8AC3E}">
        <p14:creationId xmlns:p14="http://schemas.microsoft.com/office/powerpoint/2010/main" val="3202562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remove" grpId="0" nodeType="clickEffect">
                                  <p:stCondLst>
                                    <p:cond delay="1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" dur="3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5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iec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20000" dirty="0" smtClean="0"/>
              <a:t>field  </a:t>
            </a:r>
            <a:endParaRPr lang="en-US" sz="20000" dirty="0"/>
          </a:p>
        </p:txBody>
      </p:sp>
    </p:spTree>
    <p:extLst>
      <p:ext uri="{BB962C8B-B14F-4D97-AF65-F5344CB8AC3E}">
        <p14:creationId xmlns:p14="http://schemas.microsoft.com/office/powerpoint/2010/main" val="1793526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remove" grpId="0" nodeType="clickEffect">
                                  <p:stCondLst>
                                    <p:cond delay="1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" dur="3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5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fiel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20000" dirty="0" smtClean="0"/>
              <a:t>ball  </a:t>
            </a:r>
            <a:endParaRPr lang="en-US" sz="20000" dirty="0"/>
          </a:p>
        </p:txBody>
      </p:sp>
    </p:spTree>
    <p:extLst>
      <p:ext uri="{BB962C8B-B14F-4D97-AF65-F5344CB8AC3E}">
        <p14:creationId xmlns:p14="http://schemas.microsoft.com/office/powerpoint/2010/main" val="484103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remove" grpId="0" nodeType="clickEffect">
                                  <p:stCondLst>
                                    <p:cond delay="1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" dur="3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5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a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20000" dirty="0" smtClean="0"/>
              <a:t>round</a:t>
            </a:r>
            <a:endParaRPr lang="en-US" sz="20000" dirty="0"/>
          </a:p>
        </p:txBody>
      </p:sp>
    </p:spTree>
    <p:extLst>
      <p:ext uri="{BB962C8B-B14F-4D97-AF65-F5344CB8AC3E}">
        <p14:creationId xmlns:p14="http://schemas.microsoft.com/office/powerpoint/2010/main" val="4223087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remove" grpId="0" nodeType="clickEffect">
                                  <p:stCondLst>
                                    <p:cond delay="1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" dur="3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5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ou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20000" dirty="0" smtClean="0"/>
              <a:t>ground  </a:t>
            </a:r>
            <a:endParaRPr lang="en-US" sz="20000" dirty="0"/>
          </a:p>
        </p:txBody>
      </p:sp>
    </p:spTree>
    <p:extLst>
      <p:ext uri="{BB962C8B-B14F-4D97-AF65-F5344CB8AC3E}">
        <p14:creationId xmlns:p14="http://schemas.microsoft.com/office/powerpoint/2010/main" val="2478524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remove" grpId="0" nodeType="clickEffect">
                                  <p:stCondLst>
                                    <p:cond delay="1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" dur="3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5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rou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20000" dirty="0" smtClean="0"/>
              <a:t>since  </a:t>
            </a:r>
            <a:endParaRPr lang="en-US" sz="20000" dirty="0"/>
          </a:p>
        </p:txBody>
      </p:sp>
    </p:spTree>
    <p:extLst>
      <p:ext uri="{BB962C8B-B14F-4D97-AF65-F5344CB8AC3E}">
        <p14:creationId xmlns:p14="http://schemas.microsoft.com/office/powerpoint/2010/main" val="1966029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remove" grpId="0" nodeType="clickEffect">
                                  <p:stCondLst>
                                    <p:cond delay="1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" dur="3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5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inc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20000" dirty="0" smtClean="0"/>
              <a:t>  voice</a:t>
            </a:r>
            <a:endParaRPr lang="en-US" sz="20000" dirty="0"/>
          </a:p>
        </p:txBody>
      </p:sp>
    </p:spTree>
    <p:extLst>
      <p:ext uri="{BB962C8B-B14F-4D97-AF65-F5344CB8AC3E}">
        <p14:creationId xmlns:p14="http://schemas.microsoft.com/office/powerpoint/2010/main" val="993362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remove" grpId="0" nodeType="clickEffect">
                                  <p:stCondLst>
                                    <p:cond delay="1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" dur="3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5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ic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143</TotalTime>
  <Words>18</Words>
  <Application>Microsoft Office PowerPoint</Application>
  <PresentationFormat>On-screen Show (4:3)</PresentationFormat>
  <Paragraphs>17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knew  </vt:lpstr>
      <vt:lpstr>know  </vt:lpstr>
      <vt:lpstr>piece  </vt:lpstr>
      <vt:lpstr>field  </vt:lpstr>
      <vt:lpstr>ball  </vt:lpstr>
      <vt:lpstr>round</vt:lpstr>
      <vt:lpstr>ground  </vt:lpstr>
      <vt:lpstr>since  </vt:lpstr>
      <vt:lpstr>  voice</vt:lpstr>
      <vt:lpstr>noun  </vt:lpstr>
      <vt:lpstr>town  </vt:lpstr>
      <vt:lpstr>force  </vt:lpstr>
      <vt:lpstr>space  </vt:lpstr>
      <vt:lpstr>south  </vt:lpstr>
      <vt:lpstr>mark  </vt:lpstr>
      <vt:lpstr>stars  </vt:lpstr>
      <vt:lpstr>verb  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off</dc:title>
  <dc:creator>Daniel</dc:creator>
  <cp:lastModifiedBy>Daniel</cp:lastModifiedBy>
  <cp:revision>17</cp:revision>
  <dcterms:created xsi:type="dcterms:W3CDTF">2013-01-15T02:43:35Z</dcterms:created>
  <dcterms:modified xsi:type="dcterms:W3CDTF">2013-07-19T15:27:07Z</dcterms:modified>
</cp:coreProperties>
</file>